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80" r:id="rId4"/>
    <p:sldId id="281" r:id="rId5"/>
    <p:sldId id="284" r:id="rId6"/>
    <p:sldId id="285" r:id="rId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7A4"/>
    <a:srgbClr val="CC6600"/>
    <a:srgbClr val="FF9900"/>
    <a:srgbClr val="800080"/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-1542" y="3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2437" y="264921"/>
            <a:ext cx="833912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500"/>
              </a:lnSpc>
            </a:pPr>
            <a:r>
              <a:rPr spc="-15" dirty="0"/>
              <a:t>Version</a:t>
            </a:r>
            <a:r>
              <a:rPr spc="-25" dirty="0"/>
              <a:t> </a:t>
            </a:r>
            <a:r>
              <a:rPr spc="5" dirty="0"/>
              <a:t>18</a:t>
            </a:r>
            <a:r>
              <a:rPr sz="1350" spc="7" baseline="24691" dirty="0"/>
              <a:t>th</a:t>
            </a:r>
            <a:r>
              <a:rPr sz="1400" spc="5" dirty="0"/>
              <a:t>,</a:t>
            </a:r>
            <a:r>
              <a:rPr sz="1400" spc="-35" dirty="0"/>
              <a:t> </a:t>
            </a:r>
            <a:r>
              <a:rPr sz="1400" spc="-5" dirty="0"/>
              <a:t>May-2023</a:t>
            </a:r>
            <a:endParaRPr sz="1400"/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This</a:t>
            </a:r>
            <a:r>
              <a:rPr spc="5" dirty="0"/>
              <a:t> </a:t>
            </a:r>
            <a:r>
              <a:rPr dirty="0"/>
              <a:t>is </a:t>
            </a:r>
            <a:r>
              <a:rPr spc="-10" dirty="0"/>
              <a:t>for</a:t>
            </a:r>
            <a:r>
              <a:rPr spc="-30" dirty="0"/>
              <a:t> </a:t>
            </a:r>
            <a:r>
              <a:rPr spc="-10" dirty="0"/>
              <a:t>Education</a:t>
            </a:r>
            <a:r>
              <a:rPr spc="15" dirty="0"/>
              <a:t> </a:t>
            </a:r>
            <a:r>
              <a:rPr spc="-5" dirty="0"/>
              <a:t>Purposes</a:t>
            </a:r>
            <a:r>
              <a:rPr spc="5" dirty="0"/>
              <a:t> </a:t>
            </a:r>
            <a:r>
              <a:rPr spc="-5" dirty="0"/>
              <a:t>Only </a:t>
            </a:r>
            <a:r>
              <a:rPr spc="-300" dirty="0"/>
              <a:t> </a:t>
            </a:r>
            <a:r>
              <a:rPr spc="-5" dirty="0"/>
              <a:t>Copyrights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iiiEM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500"/>
              </a:lnSpc>
            </a:pPr>
            <a:r>
              <a:rPr spc="-15" dirty="0"/>
              <a:t>Version</a:t>
            </a:r>
            <a:r>
              <a:rPr spc="-25" dirty="0"/>
              <a:t> </a:t>
            </a:r>
            <a:r>
              <a:rPr spc="5" dirty="0"/>
              <a:t>18</a:t>
            </a:r>
            <a:r>
              <a:rPr sz="1350" spc="7" baseline="24691" dirty="0"/>
              <a:t>th</a:t>
            </a:r>
            <a:r>
              <a:rPr sz="1400" spc="5" dirty="0"/>
              <a:t>,</a:t>
            </a:r>
            <a:r>
              <a:rPr sz="1400" spc="-35" dirty="0"/>
              <a:t> </a:t>
            </a:r>
            <a:r>
              <a:rPr sz="1400" spc="-5" dirty="0"/>
              <a:t>May-2023</a:t>
            </a:r>
            <a:endParaRPr sz="1400"/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This</a:t>
            </a:r>
            <a:r>
              <a:rPr spc="5" dirty="0"/>
              <a:t> </a:t>
            </a:r>
            <a:r>
              <a:rPr dirty="0"/>
              <a:t>is </a:t>
            </a:r>
            <a:r>
              <a:rPr spc="-10" dirty="0"/>
              <a:t>for</a:t>
            </a:r>
            <a:r>
              <a:rPr spc="-30" dirty="0"/>
              <a:t> </a:t>
            </a:r>
            <a:r>
              <a:rPr spc="-10" dirty="0"/>
              <a:t>Education</a:t>
            </a:r>
            <a:r>
              <a:rPr spc="15" dirty="0"/>
              <a:t> </a:t>
            </a:r>
            <a:r>
              <a:rPr spc="-5" dirty="0"/>
              <a:t>Purposes</a:t>
            </a:r>
            <a:r>
              <a:rPr spc="5" dirty="0"/>
              <a:t> </a:t>
            </a:r>
            <a:r>
              <a:rPr spc="-5" dirty="0"/>
              <a:t>Only </a:t>
            </a:r>
            <a:r>
              <a:rPr spc="-300" dirty="0"/>
              <a:t> </a:t>
            </a:r>
            <a:r>
              <a:rPr spc="-5" dirty="0"/>
              <a:t>Copyrights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iiiEM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3810000" cy="4678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500"/>
              </a:lnSpc>
            </a:pPr>
            <a:r>
              <a:rPr spc="-15" dirty="0"/>
              <a:t>Version</a:t>
            </a:r>
            <a:r>
              <a:rPr spc="-25" dirty="0"/>
              <a:t> </a:t>
            </a:r>
            <a:r>
              <a:rPr spc="5" dirty="0"/>
              <a:t>18</a:t>
            </a:r>
            <a:r>
              <a:rPr sz="1350" spc="7" baseline="24691" dirty="0"/>
              <a:t>th</a:t>
            </a:r>
            <a:r>
              <a:rPr sz="1400" spc="5" dirty="0"/>
              <a:t>,</a:t>
            </a:r>
            <a:r>
              <a:rPr sz="1400" spc="-35" dirty="0"/>
              <a:t> </a:t>
            </a:r>
            <a:r>
              <a:rPr sz="1400" spc="-5" dirty="0"/>
              <a:t>May-2023</a:t>
            </a:r>
            <a:endParaRPr sz="1400"/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This</a:t>
            </a:r>
            <a:r>
              <a:rPr spc="5" dirty="0"/>
              <a:t> </a:t>
            </a:r>
            <a:r>
              <a:rPr dirty="0"/>
              <a:t>is </a:t>
            </a:r>
            <a:r>
              <a:rPr spc="-10" dirty="0"/>
              <a:t>for</a:t>
            </a:r>
            <a:r>
              <a:rPr spc="-30" dirty="0"/>
              <a:t> </a:t>
            </a:r>
            <a:r>
              <a:rPr spc="-10" dirty="0"/>
              <a:t>Education</a:t>
            </a:r>
            <a:r>
              <a:rPr spc="15" dirty="0"/>
              <a:t> </a:t>
            </a:r>
            <a:r>
              <a:rPr spc="-5" dirty="0"/>
              <a:t>Purposes</a:t>
            </a:r>
            <a:r>
              <a:rPr spc="5" dirty="0"/>
              <a:t> </a:t>
            </a:r>
            <a:r>
              <a:rPr spc="-5" dirty="0"/>
              <a:t>Only </a:t>
            </a:r>
            <a:r>
              <a:rPr spc="-300" dirty="0"/>
              <a:t> </a:t>
            </a:r>
            <a:r>
              <a:rPr spc="-5" dirty="0"/>
              <a:t>Copyrights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iiiEM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500"/>
              </a:lnSpc>
            </a:pPr>
            <a:r>
              <a:rPr spc="-15" dirty="0"/>
              <a:t>Version</a:t>
            </a:r>
            <a:r>
              <a:rPr spc="-25" dirty="0"/>
              <a:t> </a:t>
            </a:r>
            <a:r>
              <a:rPr spc="5" dirty="0"/>
              <a:t>18</a:t>
            </a:r>
            <a:r>
              <a:rPr sz="1350" spc="7" baseline="24691" dirty="0"/>
              <a:t>th</a:t>
            </a:r>
            <a:r>
              <a:rPr sz="1400" spc="5" dirty="0"/>
              <a:t>,</a:t>
            </a:r>
            <a:r>
              <a:rPr sz="1400" spc="-35" dirty="0"/>
              <a:t> </a:t>
            </a:r>
            <a:r>
              <a:rPr sz="1400" spc="-5" dirty="0"/>
              <a:t>May-2023</a:t>
            </a:r>
            <a:endParaRPr sz="1400"/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This</a:t>
            </a:r>
            <a:r>
              <a:rPr spc="5" dirty="0"/>
              <a:t> </a:t>
            </a:r>
            <a:r>
              <a:rPr dirty="0"/>
              <a:t>is </a:t>
            </a:r>
            <a:r>
              <a:rPr spc="-10" dirty="0"/>
              <a:t>for</a:t>
            </a:r>
            <a:r>
              <a:rPr spc="-30" dirty="0"/>
              <a:t> </a:t>
            </a:r>
            <a:r>
              <a:rPr spc="-10" dirty="0"/>
              <a:t>Education</a:t>
            </a:r>
            <a:r>
              <a:rPr spc="15" dirty="0"/>
              <a:t> </a:t>
            </a:r>
            <a:r>
              <a:rPr spc="-5" dirty="0"/>
              <a:t>Purposes</a:t>
            </a:r>
            <a:r>
              <a:rPr spc="5" dirty="0"/>
              <a:t> </a:t>
            </a:r>
            <a:r>
              <a:rPr spc="-5" dirty="0"/>
              <a:t>Only </a:t>
            </a:r>
            <a:r>
              <a:rPr spc="-300" dirty="0"/>
              <a:t> </a:t>
            </a:r>
            <a:r>
              <a:rPr spc="-5" dirty="0"/>
              <a:t>Copyrights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iiiEM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7981" y="5881400"/>
            <a:ext cx="723900" cy="8187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500"/>
              </a:lnSpc>
            </a:pPr>
            <a:r>
              <a:rPr spc="-15" dirty="0"/>
              <a:t>Version</a:t>
            </a:r>
            <a:r>
              <a:rPr spc="-25" dirty="0"/>
              <a:t> </a:t>
            </a:r>
            <a:r>
              <a:rPr spc="5" dirty="0"/>
              <a:t>18</a:t>
            </a:r>
            <a:r>
              <a:rPr sz="1350" spc="7" baseline="24691" dirty="0"/>
              <a:t>th</a:t>
            </a:r>
            <a:r>
              <a:rPr sz="1400" spc="5" dirty="0"/>
              <a:t>,</a:t>
            </a:r>
            <a:r>
              <a:rPr sz="1400" spc="-35" dirty="0"/>
              <a:t> </a:t>
            </a:r>
            <a:r>
              <a:rPr sz="1400" spc="-5" dirty="0"/>
              <a:t>May-2023</a:t>
            </a:r>
            <a:endParaRPr sz="1400"/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This</a:t>
            </a:r>
            <a:r>
              <a:rPr spc="5" dirty="0"/>
              <a:t> </a:t>
            </a:r>
            <a:r>
              <a:rPr dirty="0"/>
              <a:t>is </a:t>
            </a:r>
            <a:r>
              <a:rPr spc="-10" dirty="0"/>
              <a:t>for</a:t>
            </a:r>
            <a:r>
              <a:rPr spc="-30" dirty="0"/>
              <a:t> </a:t>
            </a:r>
            <a:r>
              <a:rPr spc="-10" dirty="0"/>
              <a:t>Education</a:t>
            </a:r>
            <a:r>
              <a:rPr spc="15" dirty="0"/>
              <a:t> </a:t>
            </a:r>
            <a:r>
              <a:rPr spc="-5" dirty="0"/>
              <a:t>Purposes</a:t>
            </a:r>
            <a:r>
              <a:rPr spc="5" dirty="0"/>
              <a:t> </a:t>
            </a:r>
            <a:r>
              <a:rPr spc="-5" dirty="0"/>
              <a:t>Only </a:t>
            </a:r>
            <a:r>
              <a:rPr spc="-300" dirty="0"/>
              <a:t> </a:t>
            </a:r>
            <a:r>
              <a:rPr spc="-5" dirty="0"/>
              <a:t>Copyrights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iiiEM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097981" y="5881400"/>
            <a:ext cx="723900" cy="81875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108" y="5935155"/>
            <a:ext cx="882383" cy="8688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4342" y="425018"/>
            <a:ext cx="111531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36C0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41194" y="1249425"/>
            <a:ext cx="6397625" cy="4601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9945" y="6106007"/>
            <a:ext cx="2548254" cy="640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A6A6A6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500"/>
              </a:lnSpc>
            </a:pPr>
            <a:r>
              <a:rPr spc="-15" dirty="0"/>
              <a:t>Version</a:t>
            </a:r>
            <a:r>
              <a:rPr spc="-25" dirty="0"/>
              <a:t> </a:t>
            </a:r>
            <a:r>
              <a:rPr spc="5" dirty="0"/>
              <a:t>18</a:t>
            </a:r>
            <a:r>
              <a:rPr sz="1350" spc="7" baseline="24691" dirty="0"/>
              <a:t>th</a:t>
            </a:r>
            <a:r>
              <a:rPr sz="1400" spc="5" dirty="0"/>
              <a:t>,</a:t>
            </a:r>
            <a:r>
              <a:rPr sz="1400" spc="-35" dirty="0"/>
              <a:t> </a:t>
            </a:r>
            <a:r>
              <a:rPr sz="1400" spc="-5" dirty="0"/>
              <a:t>May-2023</a:t>
            </a:r>
            <a:endParaRPr sz="1400"/>
          </a:p>
          <a:p>
            <a:pPr marL="12700" marR="5080" algn="ctr">
              <a:lnSpc>
                <a:spcPct val="100000"/>
              </a:lnSpc>
            </a:pPr>
            <a:r>
              <a:rPr spc="-5" dirty="0"/>
              <a:t>This</a:t>
            </a:r>
            <a:r>
              <a:rPr spc="5" dirty="0"/>
              <a:t> </a:t>
            </a:r>
            <a:r>
              <a:rPr dirty="0"/>
              <a:t>is </a:t>
            </a:r>
            <a:r>
              <a:rPr spc="-10" dirty="0"/>
              <a:t>for</a:t>
            </a:r>
            <a:r>
              <a:rPr spc="-30" dirty="0"/>
              <a:t> </a:t>
            </a:r>
            <a:r>
              <a:rPr spc="-10" dirty="0"/>
              <a:t>Education</a:t>
            </a:r>
            <a:r>
              <a:rPr spc="15" dirty="0"/>
              <a:t> </a:t>
            </a:r>
            <a:r>
              <a:rPr spc="-5" dirty="0"/>
              <a:t>Purposes</a:t>
            </a:r>
            <a:r>
              <a:rPr spc="5" dirty="0"/>
              <a:t> </a:t>
            </a:r>
            <a:r>
              <a:rPr spc="-5" dirty="0"/>
              <a:t>Only </a:t>
            </a:r>
            <a:r>
              <a:rPr spc="-300" dirty="0"/>
              <a:t> </a:t>
            </a:r>
            <a:r>
              <a:rPr spc="-5" dirty="0"/>
              <a:t>Copyrights</a:t>
            </a:r>
            <a:r>
              <a:rPr spc="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iiiEM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533400"/>
            <a:ext cx="6487287" cy="11868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0" spc="-35" dirty="0">
                <a:solidFill>
                  <a:srgbClr val="000000"/>
                </a:solidFill>
                <a:latin typeface="Calibri"/>
                <a:cs typeface="Calibri"/>
              </a:rPr>
              <a:t>Welcome</a:t>
            </a:r>
            <a:r>
              <a:rPr sz="40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000" b="0" spc="-2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4000" b="0" spc="-5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3600" spc="-15" dirty="0">
                <a:solidFill>
                  <a:srgbClr val="006FC0"/>
                </a:solidFill>
              </a:rPr>
              <a:t>WORLD </a:t>
            </a:r>
            <a:r>
              <a:rPr sz="3600" spc="-5" dirty="0">
                <a:solidFill>
                  <a:srgbClr val="006FC0"/>
                </a:solidFill>
              </a:rPr>
              <a:t>OF</a:t>
            </a:r>
            <a:r>
              <a:rPr sz="3600" spc="-15" dirty="0">
                <a:solidFill>
                  <a:srgbClr val="006FC0"/>
                </a:solidFill>
              </a:rPr>
              <a:t> </a:t>
            </a:r>
            <a:r>
              <a:rPr sz="3600" spc="-10" dirty="0">
                <a:solidFill>
                  <a:srgbClr val="006FC0"/>
                </a:solidFill>
              </a:rPr>
              <a:t>EXPORT </a:t>
            </a:r>
            <a:r>
              <a:rPr sz="3600" dirty="0">
                <a:solidFill>
                  <a:srgbClr val="006FC0"/>
                </a:solidFill>
              </a:rPr>
              <a:t>AND</a:t>
            </a:r>
            <a:r>
              <a:rPr sz="3600" spc="-10" dirty="0">
                <a:solidFill>
                  <a:srgbClr val="006FC0"/>
                </a:solidFill>
              </a:rPr>
              <a:t> </a:t>
            </a:r>
            <a:r>
              <a:rPr sz="3600" spc="-5" dirty="0">
                <a:solidFill>
                  <a:srgbClr val="006FC0"/>
                </a:solidFill>
              </a:rPr>
              <a:t>IMPORT</a:t>
            </a:r>
            <a:endParaRPr sz="36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7086600" cy="196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4267200" cy="118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95400" y="2438400"/>
            <a:ext cx="670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#</a:t>
            </a:r>
            <a:r>
              <a:rPr lang="en-US" sz="5400" b="1" dirty="0" err="1" smtClean="0">
                <a:solidFill>
                  <a:srgbClr val="C00000"/>
                </a:solidFill>
              </a:rPr>
              <a:t>KnowMyProduct</a:t>
            </a:r>
            <a:endParaRPr lang="en-US" sz="5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Mangoes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609600"/>
            <a:ext cx="30213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76400"/>
            <a:ext cx="489533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4038600" cy="112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362200"/>
            <a:ext cx="54768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0"/>
            <a:ext cx="3657600" cy="101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4648200" cy="30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00200"/>
            <a:ext cx="3276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609600"/>
            <a:ext cx="3505200" cy="97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blob:https://web.whatsapp.com/f3bd1502-48f4-4f19-b500-1ea8b02d30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752600"/>
            <a:ext cx="27051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038600"/>
            <a:ext cx="3419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</TotalTime>
  <Words>11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Welcome to the WORLD OF EXPORT AND IMPORT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AMD IIIEM4</dc:creator>
  <cp:lastModifiedBy>Trupti Shah</cp:lastModifiedBy>
  <cp:revision>159</cp:revision>
  <dcterms:created xsi:type="dcterms:W3CDTF">2023-09-16T08:49:54Z</dcterms:created>
  <dcterms:modified xsi:type="dcterms:W3CDTF">2025-02-21T06:12:49Z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2023-09-16T00:00:00Z</vt:filetime>
  </property>
</Properties>
</file>